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BA9D091-2963-4C1F-93BA-644D9F8890DA}" v="1" dt="2023-06-06T07:05:10.01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603" autoAdjust="0"/>
    <p:restoredTop sz="86385" autoAdjust="0"/>
  </p:normalViewPr>
  <p:slideViewPr>
    <p:cSldViewPr>
      <p:cViewPr varScale="1">
        <p:scale>
          <a:sx n="92" d="100"/>
          <a:sy n="92" d="100"/>
        </p:scale>
        <p:origin x="108" y="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9BA9D091-2963-4C1F-93BA-644D9F8890DA}"/>
    <pc:docChg chg="modSld">
      <pc:chgData name="Narelle Wheaton" userId="6e1b2b30-480e-4f91-806b-6735d5b9e446" providerId="ADAL" clId="{9BA9D091-2963-4C1F-93BA-644D9F8890DA}" dt="2023-06-06T07:05:10.009" v="0" actId="207"/>
      <pc:docMkLst>
        <pc:docMk/>
      </pc:docMkLst>
      <pc:sldChg chg="modSp">
        <pc:chgData name="Narelle Wheaton" userId="6e1b2b30-480e-4f91-806b-6735d5b9e446" providerId="ADAL" clId="{9BA9D091-2963-4C1F-93BA-644D9F8890DA}" dt="2023-06-06T07:05:10.009" v="0" actId="207"/>
        <pc:sldMkLst>
          <pc:docMk/>
          <pc:sldMk cId="0" sldId="256"/>
        </pc:sldMkLst>
        <pc:spChg chg="mod">
          <ac:chgData name="Narelle Wheaton" userId="6e1b2b30-480e-4f91-806b-6735d5b9e446" providerId="ADAL" clId="{9BA9D091-2963-4C1F-93BA-644D9F8890DA}" dt="2023-06-06T07:05:10.009" v="0" actId="207"/>
          <ac:spMkLst>
            <pc:docMk/>
            <pc:sldMk cId="0" sldId="256"/>
            <ac:spMk id="2050" creationId="{0C3E5A59-DAC2-13C3-C67F-4E1C839324D2}"/>
          </ac:spMkLst>
        </pc:spChg>
      </pc:sldChg>
      <pc:sldChg chg="modSp">
        <pc:chgData name="Narelle Wheaton" userId="6e1b2b30-480e-4f91-806b-6735d5b9e446" providerId="ADAL" clId="{9BA9D091-2963-4C1F-93BA-644D9F8890DA}" dt="2023-06-06T07:05:10.009" v="0" actId="207"/>
        <pc:sldMkLst>
          <pc:docMk/>
          <pc:sldMk cId="0" sldId="257"/>
        </pc:sldMkLst>
        <pc:spChg chg="mod">
          <ac:chgData name="Narelle Wheaton" userId="6e1b2b30-480e-4f91-806b-6735d5b9e446" providerId="ADAL" clId="{9BA9D091-2963-4C1F-93BA-644D9F8890DA}" dt="2023-06-06T07:05:10.009" v="0" actId="207"/>
          <ac:spMkLst>
            <pc:docMk/>
            <pc:sldMk cId="0" sldId="257"/>
            <ac:spMk id="3074" creationId="{2724A4CD-39DC-0935-0378-481FBF8A0F66}"/>
          </ac:spMkLst>
        </pc:spChg>
      </pc:sldChg>
      <pc:sldChg chg="modSp">
        <pc:chgData name="Narelle Wheaton" userId="6e1b2b30-480e-4f91-806b-6735d5b9e446" providerId="ADAL" clId="{9BA9D091-2963-4C1F-93BA-644D9F8890DA}" dt="2023-06-06T07:05:10.009" v="0" actId="207"/>
        <pc:sldMkLst>
          <pc:docMk/>
          <pc:sldMk cId="0" sldId="258"/>
        </pc:sldMkLst>
        <pc:spChg chg="mod">
          <ac:chgData name="Narelle Wheaton" userId="6e1b2b30-480e-4f91-806b-6735d5b9e446" providerId="ADAL" clId="{9BA9D091-2963-4C1F-93BA-644D9F8890DA}" dt="2023-06-06T07:05:10.009" v="0" actId="207"/>
          <ac:spMkLst>
            <pc:docMk/>
            <pc:sldMk cId="0" sldId="258"/>
            <ac:spMk id="4098" creationId="{560406AA-9835-98EA-EE8B-932E75CD0427}"/>
          </ac:spMkLst>
        </pc:spChg>
      </pc:sldChg>
      <pc:sldChg chg="modSp">
        <pc:chgData name="Narelle Wheaton" userId="6e1b2b30-480e-4f91-806b-6735d5b9e446" providerId="ADAL" clId="{9BA9D091-2963-4C1F-93BA-644D9F8890DA}" dt="2023-06-06T07:05:10.009" v="0" actId="207"/>
        <pc:sldMkLst>
          <pc:docMk/>
          <pc:sldMk cId="0" sldId="259"/>
        </pc:sldMkLst>
        <pc:spChg chg="mod">
          <ac:chgData name="Narelle Wheaton" userId="6e1b2b30-480e-4f91-806b-6735d5b9e446" providerId="ADAL" clId="{9BA9D091-2963-4C1F-93BA-644D9F8890DA}" dt="2023-06-06T07:05:10.009" v="0" actId="207"/>
          <ac:spMkLst>
            <pc:docMk/>
            <pc:sldMk cId="0" sldId="259"/>
            <ac:spMk id="5122" creationId="{88AFF2DD-B0CB-716A-87CD-9A514DEE4043}"/>
          </ac:spMkLst>
        </pc:spChg>
      </pc:sldChg>
      <pc:sldChg chg="modSp">
        <pc:chgData name="Narelle Wheaton" userId="6e1b2b30-480e-4f91-806b-6735d5b9e446" providerId="ADAL" clId="{9BA9D091-2963-4C1F-93BA-644D9F8890DA}" dt="2023-06-06T07:05:10.009" v="0" actId="207"/>
        <pc:sldMkLst>
          <pc:docMk/>
          <pc:sldMk cId="0" sldId="260"/>
        </pc:sldMkLst>
        <pc:spChg chg="mod">
          <ac:chgData name="Narelle Wheaton" userId="6e1b2b30-480e-4f91-806b-6735d5b9e446" providerId="ADAL" clId="{9BA9D091-2963-4C1F-93BA-644D9F8890DA}" dt="2023-06-06T07:05:10.009" v="0" actId="207"/>
          <ac:spMkLst>
            <pc:docMk/>
            <pc:sldMk cId="0" sldId="260"/>
            <ac:spMk id="6146" creationId="{4CE55FBA-6C1F-89D1-1602-A12B1D6D7A8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57E6F5-43E7-E8D8-7EAC-4993FE022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0754BC-E857-4395-B765-A635A10192B8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3A9204-1F8E-6700-C640-6BEBFE11A6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5BF0FA-1B8E-D304-8272-0C85F004C8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30AF82-7474-414E-99F7-4DE948635EF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406843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077306-9A8B-367A-4B82-A66C3DA513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1E0CB-82F3-485F-922B-90FBA916AE29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8D79B9-FFD5-A35F-DC66-3813FB15C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6F51E8-2289-E062-988E-AC2308C47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219F3D-918C-4728-92C5-AE8D128554F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90954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94D01F-496A-34E9-8D8D-B717C530D3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D0E25E-5A35-472D-8EB3-94B71DFD6C9C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D2941B-932B-59FF-150D-75785B284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704F3B-C492-5F0E-CF41-C8EBD08E8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A32467-8DB6-4E18-80B7-974BF51BF30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10757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746FBA-CA54-8EE0-5DCD-FD45AC5942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4EF774-B49D-4BEF-BC44-46332C7F8862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F2C6EC-69CE-8FDF-B625-0C2607BB3A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3A8CF6-05B9-A59A-8CB9-2F30CDFAB0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3E5884-78A8-41A1-9F5F-33C8741F6C9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18398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9472E4-A8D8-4037-682D-4598A4E73F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1F7254-E835-47B0-901B-3A5E0D47164F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56A15F-6179-FA09-FC35-DACA865DFA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64CB30-77CA-BA18-43FE-4063F93989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0A2F07-5B26-44FB-B3B6-79BBA2DC79E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672101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2388844-EC34-D057-6ADC-DB25EFED69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A25010-8463-4315-ADA5-AC381EA0EA3D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0746283-100F-9770-B7AC-CAE262C6A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A529CDD-E949-B4A7-EFBD-0AC14F998E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CA1CB-6301-4B5C-8E03-018EF18E88A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143701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10A69BDE-CEE0-26AA-6C43-EA1DEE5E9C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AACA0-8583-47D5-8657-D9AE0E9710C9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C9A14E6-FF0A-2BB4-C753-B660DC045E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2F9331E-612C-9A7E-B56D-D74D68E887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AF0B13-354D-437F-A954-37FFE1D95AA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41511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A14EAC0-4119-9299-49C6-9B854B30C1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68E67-8F53-4FC5-8E3D-26B4A94C6F56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FC20517-FFB0-EED8-897A-14EB8DC300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EF4B41C-BBEE-763E-EACB-928FF4A2B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498FF7-04B5-4BE7-85F3-79BE40643A1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491434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B8C0FA35-ADDC-8993-FD4A-A64F7021EE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A1392-AA90-48D0-AE94-079119683D52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2809A42-6025-4A69-AF46-A5FAA0085B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8F33917-536C-8C32-04F4-F15AFDE72A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95D60B-0539-4BDC-879E-2D0AF7BA9FA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267569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B46C5ED-9A17-E740-8DDF-1BC859C039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E33C7-4108-4A0B-B19E-374E3BF0F4DF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0DE201E-7D59-8448-DE59-17C0FAC7AB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91BC916-5837-10DB-1F56-4D48381CBE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3EB90D-2FF7-4EBE-89BD-961A5E01038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730982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9D3B617-FE04-B985-A987-A73450757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F7FF8D-5AD8-40E5-8DE7-F7F7745C9E62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F5975E8-FC4A-43B4-1896-5B77A7CE79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D26C7AD-CB7A-FB7B-1E90-F0E92A762E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413D1-E2A6-4EAA-A210-8A9693EAED3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42842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8857969D-C350-7E02-A2A7-FBE1E615B31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ECE29D04-82F8-A7CF-7E4E-D1A48332C26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B0DF49-1AC8-6789-8931-DF190367A8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5D7D72C-B9B4-4DD9-B412-D5225EC18A58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8C6B1D-32CF-AB60-F18F-279B4D0AAE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95234D-E3B5-8BC9-DFF0-BB684C8121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A61534FF-5717-49DA-98BE-C536E251D24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0C3E5A59-DAC2-13C3-C67F-4E1C839324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95437" y="1773237"/>
            <a:ext cx="9001125" cy="3311525"/>
          </a:xfrm>
        </p:spPr>
        <p:txBody>
          <a:bodyPr/>
          <a:lstStyle/>
          <a:p>
            <a:pPr eaLnBrk="1" hangingPunct="1"/>
            <a:r>
              <a:rPr lang="en-AU" altLang="en-US" sz="2400" dirty="0">
                <a:solidFill>
                  <a:srgbClr val="FFFFFF"/>
                </a:solidFill>
              </a:rPr>
              <a:t>Verse 1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Jesus the very thought of Thee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With sweetness fills my breast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But sweeter far Thy face to see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And in Thy presence rest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2724A4CD-39DC-0935-0378-481FBF8A0F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03387" y="1556543"/>
            <a:ext cx="8785225" cy="3744913"/>
          </a:xfrm>
        </p:spPr>
        <p:txBody>
          <a:bodyPr/>
          <a:lstStyle/>
          <a:p>
            <a:pPr eaLnBrk="1" hangingPunct="1"/>
            <a:r>
              <a:rPr lang="en-AU" altLang="en-US" sz="2400" dirty="0">
                <a:solidFill>
                  <a:srgbClr val="FFFFFF"/>
                </a:solidFill>
              </a:rPr>
              <a:t>Verse 2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No voice can sing no heart can frame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Nor can the memory find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A sweeter sound than Thy blest name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O Saviour of mankind</a:t>
            </a:r>
            <a:endParaRPr lang="en-AU" altLang="en-US" sz="4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560406AA-9835-98EA-EE8B-932E75CD04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7487" y="1593056"/>
            <a:ext cx="9217025" cy="3671888"/>
          </a:xfrm>
        </p:spPr>
        <p:txBody>
          <a:bodyPr/>
          <a:lstStyle/>
          <a:p>
            <a:pPr eaLnBrk="1" hangingPunct="1"/>
            <a:r>
              <a:rPr lang="en-AU" altLang="en-US" sz="1800" dirty="0">
                <a:solidFill>
                  <a:srgbClr val="FFFFFF"/>
                </a:solidFill>
              </a:rPr>
              <a:t>Verse 3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O Hope of every contrite heart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O Joy of all the meek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To those who fall how kind Thou art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How good to those who seek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88AFF2DD-B0CB-716A-87CD-9A514DEE40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71587" y="1665287"/>
            <a:ext cx="9648825" cy="3527425"/>
          </a:xfrm>
        </p:spPr>
        <p:txBody>
          <a:bodyPr/>
          <a:lstStyle/>
          <a:p>
            <a:pPr eaLnBrk="1" hangingPunct="1"/>
            <a:r>
              <a:rPr lang="en-AU" altLang="en-US" sz="1800" dirty="0">
                <a:solidFill>
                  <a:srgbClr val="FFFFFF"/>
                </a:solidFill>
              </a:rPr>
              <a:t>Verse 4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But what to those who find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Ah this no tongue or pen can show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The love of Jesus what it is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None but His loved ones know</a:t>
            </a:r>
            <a:endParaRPr lang="en-AU" alt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2">
            <a:extLst>
              <a:ext uri="{FF2B5EF4-FFF2-40B4-BE49-F238E27FC236}">
                <a16:creationId xmlns:a16="http://schemas.microsoft.com/office/drawing/2014/main" id="{4CE55FBA-6C1F-89D1-1602-A12B1D6D7A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5868" y="1629135"/>
            <a:ext cx="9720263" cy="3599730"/>
          </a:xfrm>
        </p:spPr>
        <p:txBody>
          <a:bodyPr/>
          <a:lstStyle/>
          <a:p>
            <a:pPr eaLnBrk="1" hangingPunct="1"/>
            <a:r>
              <a:rPr lang="en-AU" altLang="en-US" sz="2400" dirty="0">
                <a:solidFill>
                  <a:srgbClr val="FFFFFF"/>
                </a:solidFill>
              </a:rPr>
              <a:t>Verse 5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Jesus our only joy be Thou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As Thou our prize wilt be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Jesus be Thou our Glory now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And thru eternity</a:t>
            </a:r>
          </a:p>
        </p:txBody>
      </p:sp>
      <p:sp>
        <p:nvSpPr>
          <p:cNvPr id="6147" name="Rectangle 1">
            <a:extLst>
              <a:ext uri="{FF2B5EF4-FFF2-40B4-BE49-F238E27FC236}">
                <a16:creationId xmlns:a16="http://schemas.microsoft.com/office/drawing/2014/main" id="{17FBF335-067E-5A55-4C0B-42B55FBB11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525" y="5661025"/>
            <a:ext cx="4572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CCLI Song # 35751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Bernard of Clairvaux | Edward Caswall | John Bacchus Dykes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© Words: Public Domain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Music: Public Domain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For use solely with the SongSelect Terms of Use.  All rights reserved. www.ccli.com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CCLI Licence #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176</Words>
  <Application>Microsoft Office PowerPoint</Application>
  <PresentationFormat>Widescreen</PresentationFormat>
  <Paragraphs>31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Jesus The Very Thought Of Thee</dc:title>
  <dc:creator>ITS</dc:creator>
  <cp:lastModifiedBy>Narelle Wheaton</cp:lastModifiedBy>
  <cp:revision>5</cp:revision>
  <dcterms:created xsi:type="dcterms:W3CDTF">2015-12-30T05:50:48Z</dcterms:created>
  <dcterms:modified xsi:type="dcterms:W3CDTF">2023-06-06T07:05:20Z</dcterms:modified>
</cp:coreProperties>
</file>